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13" r:id="rId15"/>
    <p:sldId id="514" r:id="rId16"/>
    <p:sldId id="495" r:id="rId17"/>
    <p:sldId id="461" r:id="rId18"/>
    <p:sldId id="294" r:id="rId19"/>
    <p:sldId id="516" r:id="rId20"/>
    <p:sldId id="460" r:id="rId21"/>
    <p:sldId id="515" r:id="rId22"/>
    <p:sldId id="435" r:id="rId23"/>
    <p:sldId id="518" r:id="rId24"/>
    <p:sldId id="485" r:id="rId25"/>
    <p:sldId id="462" r:id="rId26"/>
    <p:sldId id="522" r:id="rId27"/>
    <p:sldId id="463" r:id="rId28"/>
    <p:sldId id="519" r:id="rId29"/>
    <p:sldId id="520" r:id="rId30"/>
    <p:sldId id="464" r:id="rId31"/>
    <p:sldId id="505" r:id="rId32"/>
    <p:sldId id="498" r:id="rId33"/>
    <p:sldId id="278" r:id="rId34"/>
    <p:sldId id="506" r:id="rId35"/>
    <p:sldId id="500" r:id="rId36"/>
    <p:sldId id="503" r:id="rId37"/>
    <p:sldId id="501" r:id="rId38"/>
    <p:sldId id="465" r:id="rId39"/>
    <p:sldId id="452" r:id="rId40"/>
    <p:sldId id="504" r:id="rId41"/>
    <p:sldId id="523" r:id="rId42"/>
    <p:sldId id="521" r:id="rId43"/>
    <p:sldId id="466" r:id="rId44"/>
    <p:sldId id="467" r:id="rId45"/>
    <p:sldId id="456" r:id="rId46"/>
    <p:sldId id="524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9" autoAdjust="0"/>
    <p:restoredTop sz="86421" autoAdjust="0"/>
  </p:normalViewPr>
  <p:slideViewPr>
    <p:cSldViewPr>
      <p:cViewPr varScale="1">
        <p:scale>
          <a:sx n="119" d="100"/>
          <a:sy n="119" d="100"/>
        </p:scale>
        <p:origin x="192" y="448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39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45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18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w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1475011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 flipH="1">
            <a:off x="2699792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8E925D-7F07-F941-A009-9529C40CFE28}"/>
              </a:ext>
            </a:extLst>
          </p:cNvPr>
          <p:cNvGrpSpPr/>
          <p:nvPr/>
        </p:nvGrpSpPr>
        <p:grpSpPr>
          <a:xfrm>
            <a:off x="1691674" y="3796702"/>
            <a:ext cx="1800206" cy="907932"/>
            <a:chOff x="1691674" y="3796702"/>
            <a:chExt cx="1800206" cy="907932"/>
          </a:xfrm>
        </p:grpSpPr>
        <p:sp>
          <p:nvSpPr>
            <p:cNvPr id="81925" name="Freeform 5"/>
            <p:cNvSpPr>
              <a:spLocks/>
            </p:cNvSpPr>
            <p:nvPr/>
          </p:nvSpPr>
          <p:spPr bwMode="auto">
            <a:xfrm>
              <a:off x="2008926" y="4291496"/>
              <a:ext cx="1401855" cy="413138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auto">
            <a:xfrm>
              <a:off x="1691674" y="3796702"/>
              <a:ext cx="1800206" cy="635367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193944" y="630790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99792" y="631963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 flipV="1">
            <a:off x="2193944" y="6559498"/>
            <a:ext cx="505842" cy="13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468536" y="3860279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611411" y="429436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2512982" y="2430318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28907"/>
              </p:ext>
            </p:extLst>
          </p:nvPr>
        </p:nvGraphicFramePr>
        <p:xfrm>
          <a:off x="560172" y="56428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5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2" y="56428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2077018" y="359154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2"/>
            <a:ext cx="9143999" cy="1033229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FE4D-5EBE-4743-BF5B-BAB41B7A2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8" y="4581128"/>
            <a:ext cx="2006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5E94-7283-F94D-8982-F418088E9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499" y="4717805"/>
            <a:ext cx="26924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08B5A-07AA-3141-8ABE-C1613F0F2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884" y="6309320"/>
            <a:ext cx="3429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8407-35B2-C84A-B501-6FFC42EB8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630" y="3068960"/>
            <a:ext cx="571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AC7AC-7779-C34F-BB50-D5EE50CEE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684" y="4064496"/>
            <a:ext cx="215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A64B4-ECD6-9343-A70A-8AF14C77E6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016" y="3573016"/>
            <a:ext cx="609600" cy="241300"/>
          </a:xfrm>
          <a:prstGeom prst="rect">
            <a:avLst/>
          </a:prstGeom>
        </p:spPr>
      </p:pic>
      <p:sp>
        <p:nvSpPr>
          <p:cNvPr id="33" name="Line 15">
            <a:extLst>
              <a:ext uri="{FF2B5EF4-FFF2-40B4-BE49-F238E27FC236}">
                <a16:creationId xmlns:a16="http://schemas.microsoft.com/office/drawing/2014/main" id="{4C0C08B5-9909-C843-A269-89B93FA2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3350" y="6559495"/>
            <a:ext cx="50583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572E-2EEA-8F43-B824-228A967580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3350" y="6398344"/>
            <a:ext cx="139700" cy="12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B74BE-3DAF-BA4A-B707-278BDE04CC65}"/>
              </a:ext>
            </a:extLst>
          </p:cNvPr>
          <p:cNvCxnSpPr>
            <a:cxnSpLocks/>
          </p:cNvCxnSpPr>
          <p:nvPr/>
        </p:nvCxnSpPr>
        <p:spPr>
          <a:xfrm flipV="1">
            <a:off x="2193944" y="4638928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0585B-64B6-6F43-9B32-C41853E8E320}"/>
              </a:ext>
            </a:extLst>
          </p:cNvPr>
          <p:cNvCxnSpPr>
            <a:cxnSpLocks/>
          </p:cNvCxnSpPr>
          <p:nvPr/>
        </p:nvCxnSpPr>
        <p:spPr>
          <a:xfrm flipV="1">
            <a:off x="2195729" y="4347316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65BB1-0603-1547-BEBA-96E1F1E8A29B}"/>
              </a:ext>
            </a:extLst>
          </p:cNvPr>
          <p:cNvCxnSpPr>
            <a:cxnSpLocks/>
          </p:cNvCxnSpPr>
          <p:nvPr/>
        </p:nvCxnSpPr>
        <p:spPr>
          <a:xfrm flipH="1" flipV="1">
            <a:off x="2699786" y="4291496"/>
            <a:ext cx="6" cy="19492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67F52B-8238-884B-8B4C-4F4B83BE2857}"/>
              </a:ext>
            </a:extLst>
          </p:cNvPr>
          <p:cNvSpPr/>
          <p:nvPr/>
        </p:nvSpPr>
        <p:spPr>
          <a:xfrm>
            <a:off x="6516216" y="4717804"/>
            <a:ext cx="1944186" cy="151873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138E42-BFBC-F740-A487-F92667799270}"/>
              </a:ext>
            </a:extLst>
          </p:cNvPr>
          <p:cNvSpPr/>
          <p:nvPr/>
        </p:nvSpPr>
        <p:spPr>
          <a:xfrm>
            <a:off x="6516216" y="3429000"/>
            <a:ext cx="1944186" cy="12968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EA523-5CF8-3046-9041-566AEC65012F}"/>
              </a:ext>
            </a:extLst>
          </p:cNvPr>
          <p:cNvCxnSpPr>
            <a:cxnSpLocks/>
          </p:cNvCxnSpPr>
          <p:nvPr/>
        </p:nvCxnSpPr>
        <p:spPr>
          <a:xfrm flipV="1">
            <a:off x="7238357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485413-F62C-AE46-A861-EF5B5B705FBF}"/>
              </a:ext>
            </a:extLst>
          </p:cNvPr>
          <p:cNvCxnSpPr>
            <a:cxnSpLocks/>
          </p:cNvCxnSpPr>
          <p:nvPr/>
        </p:nvCxnSpPr>
        <p:spPr>
          <a:xfrm flipV="1">
            <a:off x="7596336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utoShape 8">
            <a:extLst>
              <a:ext uri="{FF2B5EF4-FFF2-40B4-BE49-F238E27FC236}">
                <a16:creationId xmlns:a16="http://schemas.microsoft.com/office/drawing/2014/main" id="{DC4444A4-AE51-AD4C-AEB9-50B8011F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71" y="5380964"/>
            <a:ext cx="500347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66FC8169-A33F-E647-80A0-95A3015BBA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93951" y="5391360"/>
            <a:ext cx="560969" cy="205504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F4979B97-5AD4-E249-A9F4-5CF4D5303C56}"/>
              </a:ext>
            </a:extLst>
          </p:cNvPr>
          <p:cNvSpPr>
            <a:spLocks/>
          </p:cNvSpPr>
          <p:nvPr/>
        </p:nvSpPr>
        <p:spPr bwMode="auto">
          <a:xfrm>
            <a:off x="6516216" y="3952253"/>
            <a:ext cx="1944186" cy="55958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49CC353A-0E8B-CB4E-BEAA-8B0D62C32B32}"/>
              </a:ext>
            </a:extLst>
          </p:cNvPr>
          <p:cNvSpPr>
            <a:spLocks/>
          </p:cNvSpPr>
          <p:nvPr/>
        </p:nvSpPr>
        <p:spPr bwMode="auto">
          <a:xfrm>
            <a:off x="6516215" y="3422740"/>
            <a:ext cx="1944185" cy="785643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927C5F-C7BC-2D4B-B72C-6F3894771B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8344" y="2585885"/>
            <a:ext cx="1181100" cy="533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B3C0CF-8764-AB47-AC8D-BF52229472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4999" y="1844824"/>
            <a:ext cx="1282700" cy="53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5F8E9-53F4-3344-AEE5-80D66DFBEA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8184" y="4339828"/>
            <a:ext cx="215900" cy="241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7CBF0-39A3-C648-961B-7EEF852AA5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3025" y="4017816"/>
            <a:ext cx="609600" cy="241300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A55CD1DD-BA5D-AC4D-AE30-1E41E73053D0}"/>
              </a:ext>
            </a:extLst>
          </p:cNvPr>
          <p:cNvSpPr/>
          <p:nvPr/>
        </p:nvSpPr>
        <p:spPr>
          <a:xfrm>
            <a:off x="7218381" y="3958814"/>
            <a:ext cx="376518" cy="473337"/>
          </a:xfrm>
          <a:custGeom>
            <a:avLst/>
            <a:gdLst>
              <a:gd name="connsiteX0" fmla="*/ 10758 w 376518"/>
              <a:gd name="connsiteY0" fmla="*/ 473337 h 473337"/>
              <a:gd name="connsiteX1" fmla="*/ 376518 w 376518"/>
              <a:gd name="connsiteY1" fmla="*/ 387275 h 473337"/>
              <a:gd name="connsiteX2" fmla="*/ 376518 w 376518"/>
              <a:gd name="connsiteY2" fmla="*/ 0 h 473337"/>
              <a:gd name="connsiteX3" fmla="*/ 0 w 376518"/>
              <a:gd name="connsiteY3" fmla="*/ 139850 h 473337"/>
              <a:gd name="connsiteX4" fmla="*/ 10758 w 376518"/>
              <a:gd name="connsiteY4" fmla="*/ 473337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8" h="473337">
                <a:moveTo>
                  <a:pt x="10758" y="473337"/>
                </a:moveTo>
                <a:lnTo>
                  <a:pt x="376518" y="387275"/>
                </a:lnTo>
                <a:lnTo>
                  <a:pt x="376518" y="0"/>
                </a:lnTo>
                <a:lnTo>
                  <a:pt x="0" y="139850"/>
                </a:lnTo>
                <a:lnTo>
                  <a:pt x="10758" y="473337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DF2CF52F-D8F6-3049-923B-FE1CF5046708}"/>
              </a:ext>
            </a:extLst>
          </p:cNvPr>
          <p:cNvSpPr>
            <a:spLocks/>
          </p:cNvSpPr>
          <p:nvPr/>
        </p:nvSpPr>
        <p:spPr bwMode="auto">
          <a:xfrm>
            <a:off x="7418642" y="3229451"/>
            <a:ext cx="1430802" cy="102966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14C3CBF-216F-1242-A2B7-03250C48739D}"/>
              </a:ext>
            </a:extLst>
          </p:cNvPr>
          <p:cNvSpPr/>
          <p:nvPr/>
        </p:nvSpPr>
        <p:spPr>
          <a:xfrm>
            <a:off x="5274922" y="5744098"/>
            <a:ext cx="1762807" cy="828497"/>
          </a:xfrm>
          <a:prstGeom prst="wedgeRoundRectCallout">
            <a:avLst>
              <a:gd name="adj1" fmla="val 39582"/>
              <a:gd name="adj2" fmla="val -7383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E4F8B9-07EB-DE43-A6B0-57B064035E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0933" y="5826844"/>
            <a:ext cx="1422400" cy="635000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9A40F30-BF03-EC4B-982F-39310DC59466}"/>
              </a:ext>
            </a:extLst>
          </p:cNvPr>
          <p:cNvSpPr/>
          <p:nvPr/>
        </p:nvSpPr>
        <p:spPr>
          <a:xfrm>
            <a:off x="7380312" y="4397968"/>
            <a:ext cx="1762807" cy="828497"/>
          </a:xfrm>
          <a:prstGeom prst="wedgeRoundRectCallout">
            <a:avLst>
              <a:gd name="adj1" fmla="val -18392"/>
              <a:gd name="adj2" fmla="val 780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5B065-E370-2B4C-A558-F2661D3807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44804" y="4487139"/>
            <a:ext cx="1663700" cy="647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EC8DE4-30F8-C146-9FE4-35E34815EE21}"/>
              </a:ext>
            </a:extLst>
          </p:cNvPr>
          <p:cNvSpPr txBox="1"/>
          <p:nvPr/>
        </p:nvSpPr>
        <p:spPr>
          <a:xfrm>
            <a:off x="6336134" y="2119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Confined situation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B688D0-6FC6-914C-8ABD-E4FCADA8981A}"/>
              </a:ext>
            </a:extLst>
          </p:cNvPr>
          <p:cNvSpPr txBox="1"/>
          <p:nvPr/>
        </p:nvSpPr>
        <p:spPr>
          <a:xfrm>
            <a:off x="457537" y="1985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Unonfined situation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</a:t>
            </a:r>
            <a:r>
              <a:rPr lang="en-NL"/>
              <a:t>the PDE</a:t>
            </a: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07" name="Equation" r:id="rId4" imgW="545760" imgH="419040" progId="Equation.3">
                  <p:embed/>
                </p:oleObj>
              </mc:Choice>
              <mc:Fallback>
                <p:oleObj name="Equation" r:id="rId4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08" name="Worksheet" r:id="rId6" imgW="3562231" imgH="1409708" progId="Excel.Sheet.8">
                  <p:embed/>
                </p:oleObj>
              </mc:Choice>
              <mc:Fallback>
                <p:oleObj name="Worksheet" r:id="rId6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679</Words>
  <Application>Microsoft Macintosh PowerPoint</Application>
  <PresentationFormat>On-screen Show (4:3)</PresentationFormat>
  <Paragraphs>112</Paragraphs>
  <Slides>46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News Gothic MT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25</cp:revision>
  <dcterms:created xsi:type="dcterms:W3CDTF">2021-01-17T16:41:22Z</dcterms:created>
  <dcterms:modified xsi:type="dcterms:W3CDTF">2021-01-20T01:32:50Z</dcterms:modified>
</cp:coreProperties>
</file>